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5639" y="3769907"/>
            <a:ext cx="400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Toedienen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meststoffen</a:t>
            </a:r>
            <a:endParaRPr lang="en-US" sz="1400" b="1" dirty="0" smtClean="0">
              <a:latin typeface="Arial"/>
              <a:cs typeface="Arial"/>
            </a:endParaRPr>
          </a:p>
          <a:p>
            <a:r>
              <a:rPr lang="en-US" sz="1400" dirty="0" err="1" smtClean="0">
                <a:latin typeface="Arial"/>
                <a:cs typeface="Arial"/>
              </a:rPr>
              <a:t>Kunstmest</a:t>
            </a:r>
            <a:r>
              <a:rPr lang="en-US" sz="1400" dirty="0" smtClean="0">
                <a:latin typeface="Arial"/>
                <a:cs typeface="Arial"/>
              </a:rPr>
              <a:t> met water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723" y="3646439"/>
            <a:ext cx="3005589" cy="182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771870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Terugblik</a:t>
            </a:r>
            <a:r>
              <a:rPr lang="en-US" sz="2800" b="1" dirty="0" smtClean="0">
                <a:latin typeface="Arial"/>
                <a:cs typeface="Arial"/>
              </a:rPr>
              <a:t>, wat </a:t>
            </a:r>
            <a:r>
              <a:rPr lang="en-US" sz="2800" b="1" dirty="0" err="1" smtClean="0">
                <a:latin typeface="Arial"/>
                <a:cs typeface="Arial"/>
              </a:rPr>
              <a:t>hebben</a:t>
            </a:r>
            <a:r>
              <a:rPr lang="en-US" sz="2800" b="1" dirty="0" smtClean="0">
                <a:latin typeface="Arial"/>
                <a:cs typeface="Arial"/>
              </a:rPr>
              <a:t> we </a:t>
            </a:r>
            <a:r>
              <a:rPr lang="en-US" sz="2800" b="1" dirty="0" err="1" smtClean="0">
                <a:latin typeface="Arial"/>
                <a:cs typeface="Arial"/>
              </a:rPr>
              <a:t>gedaan</a:t>
            </a:r>
            <a:r>
              <a:rPr lang="en-US" sz="2800" b="1" dirty="0" smtClean="0">
                <a:latin typeface="Arial"/>
                <a:cs typeface="Arial"/>
              </a:rPr>
              <a:t>?</a:t>
            </a:r>
            <a:endParaRPr lang="en-US" sz="2800" b="1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dirty="0" smtClean="0">
              <a:latin typeface="Arial"/>
              <a:cs typeface="Arial"/>
            </a:endParaRPr>
          </a:p>
          <a:p>
            <a:endParaRPr lang="en-US" sz="1400" b="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329765" y="1715584"/>
            <a:ext cx="6695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212" y="2053821"/>
            <a:ext cx="2530380" cy="25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771870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Terugblik</a:t>
            </a:r>
            <a:r>
              <a:rPr lang="en-US" sz="2800" b="1" dirty="0" smtClean="0">
                <a:latin typeface="Arial"/>
                <a:cs typeface="Arial"/>
              </a:rPr>
              <a:t>, wat </a:t>
            </a:r>
            <a:r>
              <a:rPr lang="en-US" sz="2800" b="1" dirty="0" err="1" smtClean="0">
                <a:latin typeface="Arial"/>
                <a:cs typeface="Arial"/>
              </a:rPr>
              <a:t>hebben</a:t>
            </a:r>
            <a:r>
              <a:rPr lang="en-US" sz="2800" b="1" dirty="0" smtClean="0">
                <a:latin typeface="Arial"/>
                <a:cs typeface="Arial"/>
              </a:rPr>
              <a:t> we </a:t>
            </a:r>
            <a:r>
              <a:rPr lang="en-US" sz="2800" b="1" dirty="0" err="1" smtClean="0">
                <a:latin typeface="Arial"/>
                <a:cs typeface="Arial"/>
              </a:rPr>
              <a:t>gedaan</a:t>
            </a:r>
            <a:r>
              <a:rPr lang="en-US" sz="2800" b="1" dirty="0" smtClean="0">
                <a:latin typeface="Arial"/>
                <a:cs typeface="Arial"/>
              </a:rPr>
              <a:t>?</a:t>
            </a:r>
            <a:endParaRPr lang="en-US" sz="2800" b="1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dirty="0" smtClean="0">
              <a:latin typeface="Arial"/>
              <a:cs typeface="Arial"/>
            </a:endParaRPr>
          </a:p>
          <a:p>
            <a:endParaRPr lang="en-US" sz="1400" b="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329765" y="1715584"/>
            <a:ext cx="6695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724" y="110629"/>
            <a:ext cx="9415447" cy="682112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83" y="0"/>
            <a:ext cx="8090093" cy="69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771870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Terugblikles</a:t>
            </a:r>
            <a:endParaRPr lang="en-US" sz="2800" b="1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dirty="0" smtClean="0">
              <a:latin typeface="Arial"/>
              <a:cs typeface="Arial"/>
            </a:endParaRPr>
          </a:p>
          <a:p>
            <a:endParaRPr lang="en-US" sz="1400" b="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329765" y="1715584"/>
            <a:ext cx="6695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 verdelen de klas in drie groepjes.</a:t>
            </a:r>
          </a:p>
          <a:p>
            <a:endParaRPr lang="nl-NL" dirty="0"/>
          </a:p>
          <a:p>
            <a:r>
              <a:rPr lang="nl-NL" dirty="0" smtClean="0"/>
              <a:t>Het is de bedoeling dat je met je groep een presentatie gaat houden over wat je dit jaar hebt geleerd. Deze presentatie geef je aan het eind van </a:t>
            </a:r>
            <a:r>
              <a:rPr lang="nl-NL" smtClean="0"/>
              <a:t>deze les.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Groep 1 gaat een presentatie houden over organische meststoffen.</a:t>
            </a:r>
          </a:p>
          <a:p>
            <a:r>
              <a:rPr lang="nl-NL" dirty="0" smtClean="0"/>
              <a:t>Groep 2 gaat anorganische meststoffen presenteren</a:t>
            </a:r>
          </a:p>
          <a:p>
            <a:r>
              <a:rPr lang="nl-NL" dirty="0" smtClean="0"/>
              <a:t>Groep 3 heeft als onderwerp pH en EC</a:t>
            </a:r>
          </a:p>
          <a:p>
            <a:endParaRPr lang="nl-NL" dirty="0"/>
          </a:p>
          <a:p>
            <a:r>
              <a:rPr lang="nl-NL" dirty="0" smtClean="0"/>
              <a:t>De presentatie moet minimaal 10 minuten duren.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0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BCB14E-E6CA-418D-A0EF-A3D074574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A6386E-AE15-41A3-890A-93585505B329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260</TotalTime>
  <Words>95</Words>
  <Application>Microsoft Office PowerPoint</Application>
  <PresentationFormat>Diavoorstelling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Robert Soesman</cp:lastModifiedBy>
  <cp:revision>69</cp:revision>
  <dcterms:created xsi:type="dcterms:W3CDTF">2016-05-29T10:04:13Z</dcterms:created>
  <dcterms:modified xsi:type="dcterms:W3CDTF">2017-01-09T10:50:42Z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0x01010030C2E150DD3FF547BFFD7598BE20C2A0</vt:lpwstr>
  </property>
  <property fmtid="{D5CDD505-2E9C-101B-9397-08002B2CF9AE}" pid="3" name="IsMyDocuments">
    <vt:bool>true</vt:bool>
  </property>
</Properties>
</file>